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422" r:id="rId38"/>
    <p:sldId id="346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10" r:id="rId47"/>
    <p:sldId id="412" r:id="rId48"/>
    <p:sldId id="413" r:id="rId49"/>
    <p:sldId id="416" r:id="rId50"/>
    <p:sldId id="417" r:id="rId51"/>
    <p:sldId id="418" r:id="rId52"/>
    <p:sldId id="419" r:id="rId53"/>
    <p:sldId id="372" r:id="rId54"/>
    <p:sldId id="364" r:id="rId55"/>
    <p:sldId id="415" r:id="rId56"/>
    <p:sldId id="28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FFC000"/>
    <a:srgbClr val="790AFB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3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354C-ADA9-941C-3B43-E3B60D0F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76A4C4-E139-24EB-71BE-D11E4D20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888D06-9F08-9130-D125-2831268FE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2C4EC-C6B5-DA9B-B0CF-00AD2E466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58BC9F-9435-CADD-C61B-6C69CEBA4ECE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305ACD2A-26FF-4069-AE3C-4ADA2D6A227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1B09CE-6B25-16EC-4D34-CC77B536B797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FF2E6DF-E94C-A803-F50F-049FC19B238E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06A3C7-7F06-12AD-CBD1-98E6BD8F1C9E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E5B13B15-FA01-4622-76A8-0A53C2D77C7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536908-2EC7-583A-D66F-A09641F8D3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4C18992-4726-1792-7287-4FB74293390B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2C8B71B-B30F-2A0C-BB8E-88DDA594294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0237BF0-45F0-56AE-71A5-9B1D019ECF8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B8236-8EF9-F37E-8892-C293C2038AA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58D770E-523A-6DFA-307B-9DE5C56B4B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5CE0EC-9F48-8155-A12F-7FE441B84F14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CACBB8A-59C3-2D35-513B-57DC00CCCFC6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2EB3E-F163-2661-EF7B-F0FA8176368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88DB1A-BB7C-0C62-5CE1-0156895F78B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A79F9-8D8E-6463-5930-F36274A70701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D1588-E8BB-1C15-AE5E-91426F99B5D4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56723-27E5-3116-2130-3E3330140BC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E7AF21-777A-A64D-1891-C7CF27CFFAF7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2F4344-6DC2-3474-AE22-E43E4E8FA107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연출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364925" y="14449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482906-B5D4-F2A8-6BAD-F57ADF2C011F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8162F80-59FD-A860-A9B1-EFDD07EF283D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1E6B1C-23D5-714C-AE69-1E77F424E65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DF317D1-11A2-E0F4-AC75-D4CB406DE90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063CF1-E2E8-C823-28BD-FF483BF478EB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6D9637-45C4-D070-9F75-98B675C16765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65704A-3890-E361-FC23-6A16B68F57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BB3ADDB-4726-B5AC-022D-73E34D7FCACC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5D1CA1-36C3-6F3A-1DC2-5E5F732AA319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2915372-F686-4348-7C43-A262BA69ACD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A5D7C5-F00C-038D-C2BF-314B0AA25747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971670C-F6C3-6E65-B185-6916B90B8DC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BE9672B-7CB1-B28A-C1E9-D7DEE9AF5EEC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70A4ED6-71F6-C34C-A952-7095B17149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18EC8-A511-A6B6-792F-662B8EB3A5BB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5B527-9D19-9FA0-6FCD-77D8DBEB1293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352A5-B66B-E121-8A70-769EFFF7E1F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DC906-3380-0DB3-6977-2556CF57224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9FF2FA-2CD5-0639-A09C-4C29F288FDA5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8F6D3-8440-256E-BC65-4A03D13AB30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4ACD45-0FDC-98B0-D8C4-1190367725C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0263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39337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9EA7CE-E979-25D3-AAA4-8D885C73D9D7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25F63BA-0575-5C0D-EF29-60E277BE1C1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95E66D-2C48-C732-76E1-98E2B159A459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C6B3636-69F5-59CF-C0A2-76DCEE6F85E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630BEE-F125-8496-A631-B9385F2E46B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A5BD863-3F74-5818-D4AB-904AD889FD7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23957C9-1CD4-C3BA-A66B-60275C39602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0BE6C90-9AEC-6491-B292-4E38E595D72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880D7CB-84C2-904B-BC53-5CD9543C0F8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51C9C7E-FBC2-0900-317A-CB9EE0C9DB15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4F7EC5-890D-E7CC-7602-E7D0F53352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48AB5A9-7CB8-4900-03D1-9DA5D46942C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4A6F72-FE4A-4C58-B674-A2F4C3B1435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4EFFCFA-71E1-6E37-3BC8-FEB01F0AE7A8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DF992-21DB-404E-30AE-8950E4FE1591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03BB9-E923-85C3-D44E-7A6CC224D18D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7A197D-A5D4-D6EA-1F45-9AF2B6CCB5ED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58ABE0-BFBF-095E-12B7-DDC4D3EBBDE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DCB3E-5A51-E2CA-A5D8-2E1934F1531F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5D271-65E9-E212-39AE-406AA1F38097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430BF9-782F-38D5-5CA3-D5AAA3790951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BFE959-44FF-D712-EC20-59FBE7030902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C22F5B3-37D1-7784-1BE9-AAA75A326EDB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CE3265-5CBF-2301-6A19-E4865A75E8D1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5AD8294-5427-0538-DD00-FAFAA7CAAF5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F0065F-7166-43E0-F53D-46888C4D4E7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D0B1C41F-F464-D58E-DEA5-811FC6A4980D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2991B3-820C-EEDA-49D9-BB6032C2351A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08D7B0-4F01-BB6C-E8E1-477AEB3529E1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CE6FD7-1854-5F80-96D6-28DF7452F4F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04AF6CB-2A64-F98C-3F54-71BC059BD93E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025837-2723-18E4-B201-239CBAB19CF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407722-4358-6ACF-85F3-AF1B0B962BE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EBDA86-CEDC-B003-0C1C-F5D005819FF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7FAA9FA-4773-8F42-D4FA-B463F9EEC7A0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0885F9-3676-8F62-4AA4-0ADE1ED5E1B3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29BA8-1379-9F50-FF7B-13ACD732226D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F3D1F-71FE-22CD-C60A-5069BCC2FE2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DFD48-7DA6-D6A7-2429-21DCCFC5756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7A7E6-A1F5-8CB6-6746-39163B0A49B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F29BF8-D303-43F6-3D59-F314EB8D19D3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62A897-F377-3944-5850-F2B3E0CB6464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57110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멈추지 않는 웃음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77B0AB-6ECC-5FA5-9737-CF70AC805F3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037A948-3519-7EBF-7B79-0973204E6F4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624AC2-276A-BD34-7827-984FA01873B0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66F66B9-4824-F4BB-8D1A-4C61FD29996E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B5880C-D8AB-9E32-57BD-A008E493099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0EBBAE14-9BDA-9C2D-9B89-6BE1D5B7AEC9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28033E-FEB3-7FB6-445A-7F1822B4557D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DC21F63-052F-F471-88C4-EC8F3478BB21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5AEFE9-6AB8-A03A-18AA-1B543D095F2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14F6A81-CE3A-8438-E1DB-33C622A33B7E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0C9938-32C2-5EAD-7470-A873A48E2BAF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E55437-271C-06BF-AAC7-5EA42891810D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3219A-BCD0-9F57-C3CE-434CC6B83C3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2F99809-4FF1-92A3-4752-6E6692BFAD8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E4FCAE-83DF-F249-DE79-EBBD845980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EC32CB-DCB0-9017-BD60-78449EF54333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F535B-0CB0-0108-C101-C1E9ED458DDA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063C0A-60F0-D25B-1539-09F8D1B26E24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00BD0F-6BE5-2CBE-3647-EEE876AF263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A3D54-DF7D-1DF6-CF71-FE923D2D3B0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C4CCB-0D52-35DE-FDBA-CE386B0AF82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24169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CEB1B1E-507F-2733-C7C7-E470685E409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F079C70-2AE2-0C4E-D0CE-500A94446F40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E0F4EE9-8800-1A1C-B1F3-C6C6DC69F937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6D89E82-DD3D-F121-5659-512BC051B2F8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10EA1D-BD62-B2F0-66A6-CC3DB293DD58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070F1CD-47C4-4719-85C7-B35C675D15B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C9D15B-AFDF-0316-2B8F-534998A751C4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7AF5540-4AA1-167D-5FA5-B50962D5767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230925-3CAE-2BB9-D21C-788791D7C9AF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652C0D7-5386-664B-1CA1-19C45A34005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FA0CC13-88B4-741D-F789-90061D1C8135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925FF2-661B-2167-9F26-14E0CDDF1386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7D5DC31-D919-1A04-1CA0-5F241D8683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72F652B-4CB7-C9FF-79BC-CF3C38EC44D0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8670B0-580E-3CBE-126A-59D0F0CA5636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E69F3-FA22-FC9A-840F-332F92E26C0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56891-5200-A21F-CD8D-10405B25C2C0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10BEBB-C1E0-0896-3A26-27AE945F229F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232D7-D514-4D75-C36A-927FFCE376E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123BD-C317-4057-C0F7-5A7824E5C2B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B44CC-D389-9FD0-5D4E-DCF922B7ACD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69AAFE-2F1A-93D9-1E11-F0D7DEEEAE8E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17D5CFB-E68F-4BB6-96B7-CA17B6318CF2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B6AF97-5332-B0B8-B1D2-B332158DDEE6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6A766AF-9E2A-5E29-4D8B-3ED18C05A62A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530F55-DE71-CE35-C863-E665926B2DBE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B25A65E-0236-454C-FC26-5A8AE8183D81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36E434-3D8C-E91D-1F5B-A282C2A6E211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19F5E8C-3A10-A1BE-AFA6-7F8A26EBF3C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5C048A-6674-3E86-0E05-41B5BC793C91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7ACFB0C-31A5-F82E-3CBF-F60E43F8B5DF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D8AFDF-C033-CEF4-202D-B3CFA374E64B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8440C5-CF4B-964F-DBEE-26063C1818ED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2672F4-6094-3867-7678-B983062ED260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A25E7DB-84A4-6213-E076-126E77BBE7D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AAD31B-0E9D-E110-56CE-15006FBAEDD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833D6-F76E-BECD-D5EC-D8E7DFED183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047C5E-C6C9-F7AF-89FD-C3580DBF4EB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F7036A-F4CA-8B11-AB72-7BB12B2D2E4D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FFB9B2-EA8C-A7A0-AF60-07FFF99DDEE8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4EB6A-9034-4B75-80CB-51A25B914E91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3B820-C910-EFBA-4CC8-6E69BA0D62A9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350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601CD4-2F04-018D-7613-9AE1F467FD91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365A9E5-BEE0-27E4-772A-F98B7957608D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692763-A432-D8E9-B2D0-5A42E4535E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B4500BA6-CA71-5231-925C-388B9CF0ED68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1E024A-6D94-EF6F-7094-A9589FAB8874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F74F8599-EC58-22EF-C15D-08FF06973F0F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71E960-1AA6-968D-5A87-682261D25808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47C5793-5765-2E2D-4B73-A3ACC4C4FD57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86AFF6-1CFF-7DE7-FD92-9D4BCDC10C2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0BDBDE-DC76-C60E-C0BA-7B328B77BE6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749E01-2E67-BB55-95CA-37E4074A5013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7D8E37-CB64-B52A-1655-E48F58550A8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8A65E5C-70BB-6D7F-09D1-10841B890FC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CA73117-EA0E-1323-504B-4A7496D35A42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90929B2-1E0E-B17E-F003-E756B190DF63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C200C7CA-B4C6-BB11-4E58-DF9E10A2844D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27DE440-7AB2-795A-F701-CFD09223BA2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B5DD419-AC11-C7B4-6765-1174D5D4E9EF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015522-1CFF-1035-1AD4-D564EF9171F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49A7DD-012F-9E1D-B439-697AD2DECF5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AD4A12-1952-2EC0-8371-27B668D4E8A6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9E3FCCD-85A6-838A-0785-A1D93E19BAF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DF59163-3A54-AD3E-5EAF-9BFC7F044EF2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C632E1-473D-DD99-D79D-5F6CE049DE4B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DA61290-EE37-AA30-2976-45EEE055B01D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47EB69-81A2-1A61-7E65-4D7FD7C87DA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453EAC2-9215-46A5-0065-3FF67F678B1D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134EA52-6110-DB3F-9ADF-E9FF7598FB6C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89A3775-16DC-37F9-E97E-4EC051C9B14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F24C52-27CE-E034-A989-E5A8D20F922A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56D639-F722-CF34-5607-70021673D527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3E2D2-E06A-AACD-512F-2EF797EA91A1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50F88D-152C-E314-0A9F-EAD4CE663CF1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0C03510-9651-6073-A782-8517AE23F7E4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48F62491-D937-5003-A3B2-58C5AA7CEC9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AA6B0A-F28C-6FBB-921E-FBFB758EF7AA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572E9D74-1A83-3E21-EC3E-0EF82534488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B0BFFE5-90D5-C7AF-2CD3-0E95A757283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CB217DE-36A6-2833-7B1F-BE1A9AD1676E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51336B-ADA4-14FA-7795-C77A10DFCBB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0E972E-C9F7-1F88-A11D-38728183047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F521F1-E01F-39F9-C251-5D4612F0BA0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연출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00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AD4AE38-87F6-6E25-E26D-A5FD1EE80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396106"/>
              </p:ext>
            </p:extLst>
          </p:nvPr>
        </p:nvGraphicFramePr>
        <p:xfrm>
          <a:off x="853177" y="3299678"/>
          <a:ext cx="4343247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288CA-49D5-EDF6-9578-01FEBDAA8CC0}"/>
              </a:ext>
            </a:extLst>
          </p:cNvPr>
          <p:cNvSpPr txBox="1"/>
          <p:nvPr/>
        </p:nvSpPr>
        <p:spPr>
          <a:xfrm>
            <a:off x="4509554" y="3075057"/>
            <a:ext cx="317289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책갈피</a:t>
            </a:r>
            <a:endParaRPr lang="en-US" altLang="ko-KR" sz="4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363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434880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3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083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05547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531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8934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50142"/>
              </p:ext>
            </p:extLst>
          </p:nvPr>
        </p:nvGraphicFramePr>
        <p:xfrm>
          <a:off x="6394449" y="1388344"/>
          <a:ext cx="553085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9" y="5502105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FDA6C-F865-E549-FCB1-0F3DBD51D47D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001E8-AB6F-1CDF-73A3-8E7DAB69487C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2.1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휘장 아이콘 참고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557037" y="5502939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2839695" y="5502104"/>
            <a:ext cx="1201892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2623-7940-0213-E948-DA4551BD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A50CE-572E-D8AB-98BB-82E72177B0F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4529A-E6E4-6F12-9E16-3689990B52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EBC51-8E61-D45E-1094-003EC00DF8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F6E80CB-A91F-E87B-24A5-2D2121E2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3541D-5B1E-0868-8D05-6D31A2A38D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2293EE2-306C-837D-5A06-B92718971F7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4B9696-276F-9CE9-5795-4AF04B45455A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99A118-4832-C04B-3F78-C0F58AC3192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9DFD42-4E65-76BD-BA13-498837009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266698" y="561540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0256CD-6FF9-D3D3-15AD-190327877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726427" y="561540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4A280D-AF0E-6E0A-16E1-F7B5D2B68405}"/>
              </a:ext>
            </a:extLst>
          </p:cNvPr>
          <p:cNvSpPr/>
          <p:nvPr/>
        </p:nvSpPr>
        <p:spPr>
          <a:xfrm rot="16200000">
            <a:off x="2363920" y="566731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63673-7189-BCE8-77B9-8036A6E719BC}"/>
              </a:ext>
            </a:extLst>
          </p:cNvPr>
          <p:cNvSpPr txBox="1"/>
          <p:nvPr/>
        </p:nvSpPr>
        <p:spPr>
          <a:xfrm>
            <a:off x="747080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E964-441F-A6F3-7A0A-1D733E7FF9E7}"/>
              </a:ext>
            </a:extLst>
          </p:cNvPr>
          <p:cNvSpPr txBox="1"/>
          <p:nvPr/>
        </p:nvSpPr>
        <p:spPr>
          <a:xfrm>
            <a:off x="3206809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D286D-E313-3DB2-C779-85EB3E6EB8F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7D0F67-F392-9D71-5CFB-C29A2819D39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399C5-8B3B-DC32-E7B2-2A07D70789C7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09213C-AB53-9E1D-A2B6-A26233FA3FC1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D293B8-9ADA-0588-C257-B73C983A3C16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926E5F-1F32-D04B-2BA7-0413DD46FA8C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A0F053-B7E6-ADD0-FAA3-E366CE3E8969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2CC264-7810-9A83-DDDD-BE36E69AF949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D0430-602B-3BEC-8E4E-46B8A2F2F82C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2CB45C-9DE5-CCA0-A26A-C58F34231902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E0B71-7AC0-35A4-8723-507E7562126A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B068-E254-6DC9-3484-121F9DBCE9F3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107E2-1C23-0979-4F64-A62F0017F088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467B2-BA0B-AFD6-2279-9ABC8AFE69F0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매칭하기 버튼 활성화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125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345357" y="5365243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10159</TotalTime>
  <Words>6209</Words>
  <Application>Microsoft Office PowerPoint</Application>
  <PresentationFormat>와이드스크린</PresentationFormat>
  <Paragraphs>1229</Paragraphs>
  <Slides>56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1047</cp:revision>
  <dcterms:created xsi:type="dcterms:W3CDTF">2024-10-29T05:59:45Z</dcterms:created>
  <dcterms:modified xsi:type="dcterms:W3CDTF">2024-11-25T09:16:36Z</dcterms:modified>
</cp:coreProperties>
</file>